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howGuides="1">
      <p:cViewPr varScale="1">
        <p:scale>
          <a:sx n="120" d="100"/>
          <a:sy n="120" d="100"/>
        </p:scale>
        <p:origin x="2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67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86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75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07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82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54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40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24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4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982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92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A8DCC-3FA5-49B0-9B8B-1A3C9EC13660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3350A-7AA1-40A6-8A91-A394484C3A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99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2423592" y="3427571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400" b="1" dirty="0"/>
              <a:t>Cast </a:t>
            </a:r>
            <a:r>
              <a:rPr lang="nl-NL" sz="4400" b="1" dirty="0" err="1"/>
              <a:t>Your</a:t>
            </a:r>
            <a:r>
              <a:rPr lang="nl-NL" sz="4400" b="1" dirty="0"/>
              <a:t> </a:t>
            </a:r>
            <a:r>
              <a:rPr lang="nl-NL" sz="4400" b="1" dirty="0" err="1"/>
              <a:t>burdens</a:t>
            </a:r>
            <a:r>
              <a:rPr lang="nl-NL" sz="4400" b="1" dirty="0"/>
              <a:t> </a:t>
            </a:r>
            <a:r>
              <a:rPr lang="nl-NL" sz="4400" b="1" dirty="0" err="1"/>
              <a:t>unto</a:t>
            </a:r>
            <a:r>
              <a:rPr lang="nl-NL" sz="4400" b="1" dirty="0"/>
              <a:t> </a:t>
            </a:r>
            <a:r>
              <a:rPr lang="nl-NL" sz="4400" b="1" dirty="0" err="1"/>
              <a:t>Jesus</a:t>
            </a:r>
            <a:endParaRPr lang="nl-NL" sz="4400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4547828" y="580526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i="1" dirty="0"/>
              <a:t>Author </a:t>
            </a:r>
            <a:r>
              <a:rPr lang="nl-NL" sz="2000" i="1" dirty="0" err="1"/>
              <a:t>unknown</a:t>
            </a:r>
            <a:r>
              <a:rPr lang="nl-NL" sz="2000" i="1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7852E9-6396-724D-9367-D960BF3BF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0"/>
            <a:ext cx="9067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05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9416" y="1880828"/>
            <a:ext cx="7886700" cy="3096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800" dirty="0"/>
              <a:t>Cast your burdens unto Jesus, </a:t>
            </a:r>
          </a:p>
          <a:p>
            <a:pPr marL="0" indent="0">
              <a:buNone/>
            </a:pPr>
            <a:r>
              <a:rPr lang="en-US" sz="4800" dirty="0"/>
              <a:t>for He cares for you 2x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31378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1424" y="1367037"/>
            <a:ext cx="9721080" cy="41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/>
              <a:t>Higher </a:t>
            </a:r>
            <a:r>
              <a:rPr lang="en-US" sz="5200" dirty="0" err="1"/>
              <a:t>higher</a:t>
            </a:r>
            <a:r>
              <a:rPr lang="en-US" sz="5200" dirty="0"/>
              <a:t> </a:t>
            </a:r>
            <a:r>
              <a:rPr lang="en-US" sz="5200" dirty="0" err="1"/>
              <a:t>higher</a:t>
            </a:r>
            <a:r>
              <a:rPr lang="en-US" sz="5200" dirty="0"/>
              <a:t> </a:t>
            </a:r>
            <a:r>
              <a:rPr lang="en-US" sz="5200" dirty="0" err="1"/>
              <a:t>higher</a:t>
            </a:r>
            <a:r>
              <a:rPr lang="en-US" sz="5200" dirty="0"/>
              <a:t> </a:t>
            </a:r>
            <a:r>
              <a:rPr lang="en-US" sz="5200" dirty="0" err="1"/>
              <a:t>higher</a:t>
            </a:r>
            <a:endParaRPr lang="nl-NL" sz="5200" dirty="0"/>
          </a:p>
          <a:p>
            <a:pPr marL="0" indent="0">
              <a:buNone/>
            </a:pPr>
            <a:r>
              <a:rPr lang="en-US" sz="5200" dirty="0"/>
              <a:t>Higher </a:t>
            </a:r>
            <a:r>
              <a:rPr lang="en-US" sz="5200" dirty="0" err="1"/>
              <a:t>higher</a:t>
            </a:r>
            <a:r>
              <a:rPr lang="en-US" sz="5200" dirty="0"/>
              <a:t> 	</a:t>
            </a:r>
            <a:endParaRPr lang="nl-NL" sz="5200" dirty="0"/>
          </a:p>
          <a:p>
            <a:pPr marL="0" indent="0">
              <a:buNone/>
            </a:pPr>
            <a:r>
              <a:rPr lang="en-US" sz="5200" dirty="0"/>
              <a:t>L</a:t>
            </a:r>
            <a:r>
              <a:rPr lang="en-US" sz="5200"/>
              <a:t>ift </a:t>
            </a:r>
            <a:r>
              <a:rPr lang="en-US" sz="5200" dirty="0"/>
              <a:t>Jesus higher</a:t>
            </a:r>
            <a:endParaRPr lang="nl-NL" sz="5200" dirty="0"/>
          </a:p>
        </p:txBody>
      </p:sp>
    </p:spTree>
    <p:extLst>
      <p:ext uri="{BB962C8B-B14F-4D97-AF65-F5344CB8AC3E}">
        <p14:creationId xmlns:p14="http://schemas.microsoft.com/office/powerpoint/2010/main" val="177107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71464" y="569118"/>
            <a:ext cx="8695878" cy="5719763"/>
          </a:xfrm>
        </p:spPr>
        <p:txBody>
          <a:bodyPr>
            <a:normAutofit/>
          </a:bodyPr>
          <a:lstStyle/>
          <a:p>
            <a:endParaRPr lang="nl-NL" sz="5200" dirty="0"/>
          </a:p>
          <a:p>
            <a:pPr marL="0" indent="0">
              <a:buNone/>
            </a:pPr>
            <a:r>
              <a:rPr lang="en-US" sz="5200" dirty="0"/>
              <a:t>Lower </a:t>
            </a:r>
            <a:r>
              <a:rPr lang="en-US" sz="5200" dirty="0" err="1"/>
              <a:t>lower</a:t>
            </a:r>
            <a:r>
              <a:rPr lang="en-US" sz="5200" dirty="0"/>
              <a:t> </a:t>
            </a:r>
            <a:r>
              <a:rPr lang="en-US" sz="5200" dirty="0" err="1"/>
              <a:t>lower</a:t>
            </a:r>
            <a:r>
              <a:rPr lang="en-US" sz="5200" dirty="0"/>
              <a:t> </a:t>
            </a:r>
            <a:r>
              <a:rPr lang="en-US" sz="5200" dirty="0" err="1"/>
              <a:t>lower</a:t>
            </a:r>
            <a:r>
              <a:rPr lang="en-US" sz="5200" dirty="0"/>
              <a:t> </a:t>
            </a:r>
            <a:r>
              <a:rPr lang="en-US" sz="5200" dirty="0" err="1"/>
              <a:t>lower</a:t>
            </a:r>
            <a:endParaRPr lang="nl-NL" sz="5200" dirty="0"/>
          </a:p>
          <a:p>
            <a:pPr marL="0" indent="0">
              <a:buNone/>
            </a:pPr>
            <a:r>
              <a:rPr lang="en-US" sz="5200" dirty="0"/>
              <a:t>Lower </a:t>
            </a:r>
            <a:r>
              <a:rPr lang="en-US" sz="5200" dirty="0" err="1"/>
              <a:t>lower</a:t>
            </a:r>
            <a:r>
              <a:rPr lang="en-US" sz="5200" dirty="0"/>
              <a:t> 	</a:t>
            </a:r>
            <a:endParaRPr lang="nl-NL" sz="5200" dirty="0"/>
          </a:p>
          <a:p>
            <a:pPr marL="0" indent="0">
              <a:buNone/>
            </a:pPr>
            <a:r>
              <a:rPr lang="en-US" sz="5200" dirty="0"/>
              <a:t>Stamp </a:t>
            </a:r>
            <a:r>
              <a:rPr lang="en-US" sz="5200" dirty="0" err="1"/>
              <a:t>satan</a:t>
            </a:r>
            <a:r>
              <a:rPr lang="en-US" sz="5200" dirty="0"/>
              <a:t> lower</a:t>
            </a:r>
            <a:endParaRPr lang="nl-NL" sz="5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51441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ICP EU | Office</cp:lastModifiedBy>
  <cp:revision>4</cp:revision>
  <dcterms:created xsi:type="dcterms:W3CDTF">2016-01-29T10:33:32Z</dcterms:created>
  <dcterms:modified xsi:type="dcterms:W3CDTF">2024-10-24T10:37:38Z</dcterms:modified>
</cp:coreProperties>
</file>